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170B-525B-4E9F-A861-A1B690FA2B3A}" type="datetimeFigureOut">
              <a:rPr lang="sr-Latn-CS" smtClean="0"/>
              <a:pPr/>
              <a:t>27.11.2013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3133-3319-421B-9A25-4049AB5D04F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Vukovarski_vodotoranj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Vu%C4%8Dedolska_golubic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r.wikipedia.org/wiki/Ov%C4%8Da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vukovar_svije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4786346" cy="3357586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Blago Zadro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Blago Zadro</a:t>
            </a:r>
            <a:r>
              <a:rPr lang="hr-HR" dirty="0" smtClean="0"/>
              <a:t> jedan je od najvećih heroja Domovinskog rata.</a:t>
            </a:r>
          </a:p>
          <a:p>
            <a:r>
              <a:rPr lang="pl-PL" dirty="0" smtClean="0"/>
              <a:t>Posmrtno je dobio čin general-bojnika.</a:t>
            </a:r>
            <a:endParaRPr lang="hr-HR" dirty="0"/>
          </a:p>
        </p:txBody>
      </p:sp>
      <p:pic>
        <p:nvPicPr>
          <p:cNvPr id="4" name="Slika 3" descr="blagozadr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643314"/>
            <a:ext cx="2770658" cy="2047878"/>
          </a:xfrm>
          <a:prstGeom prst="rect">
            <a:avLst/>
          </a:prstGeom>
        </p:spPr>
      </p:pic>
      <p:pic>
        <p:nvPicPr>
          <p:cNvPr id="5" name="Slika 4" descr="zadro-vukov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2489200" cy="350043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Turizam Vukovara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Za turizam su zaslužni:</a:t>
            </a:r>
          </a:p>
          <a:p>
            <a:r>
              <a:rPr lang="hr-HR" dirty="0" smtClean="0"/>
              <a:t>Povijest</a:t>
            </a:r>
          </a:p>
          <a:p>
            <a:r>
              <a:rPr lang="hr-HR" dirty="0" smtClean="0"/>
              <a:t>Brojni spomenici</a:t>
            </a:r>
          </a:p>
          <a:p>
            <a:r>
              <a:rPr lang="hr-HR" dirty="0" smtClean="0"/>
              <a:t>Rat</a:t>
            </a:r>
          </a:p>
          <a:p>
            <a:endParaRPr lang="hr-HR" dirty="0"/>
          </a:p>
        </p:txBody>
      </p:sp>
      <p:pic>
        <p:nvPicPr>
          <p:cNvPr id="4" name="Slika 3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857628"/>
            <a:ext cx="7715304" cy="278233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hr-HR" dirty="0" smtClean="0"/>
              <a:t>Vodotoranj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r>
              <a:rPr lang="vi-VN" b="1" dirty="0" smtClean="0">
                <a:hlinkClick r:id="rId3"/>
              </a:rPr>
              <a:t>Vukovarski vodotoranj</a:t>
            </a:r>
            <a:r>
              <a:rPr lang="vi-VN" dirty="0" smtClean="0"/>
              <a:t> je građevina u </a:t>
            </a:r>
            <a:r>
              <a:rPr lang="hr-HR" dirty="0" smtClean="0"/>
              <a:t>Vukovaru</a:t>
            </a:r>
            <a:r>
              <a:rPr lang="vi-VN" dirty="0" smtClean="0"/>
              <a:t>, u </a:t>
            </a:r>
            <a:r>
              <a:rPr lang="hr-HR" dirty="0" smtClean="0"/>
              <a:t>Hrvatskoj</a:t>
            </a:r>
            <a:r>
              <a:rPr lang="vi-VN" dirty="0" smtClean="0"/>
              <a:t>, simbol stradanja i otpora grada.</a:t>
            </a:r>
            <a:endParaRPr lang="hr-HR" dirty="0" smtClean="0"/>
          </a:p>
          <a:p>
            <a:r>
              <a:rPr lang="nl-NL" dirty="0" smtClean="0"/>
              <a:t>Vukovarski vodotoranj izgrađen je </a:t>
            </a:r>
            <a:r>
              <a:rPr lang="hr-HR" dirty="0" smtClean="0"/>
              <a:t>1968.</a:t>
            </a:r>
            <a:r>
              <a:rPr lang="nl-NL" dirty="0" smtClean="0"/>
              <a:t> godine, visok je 50 metara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VUKOVAR VODOTORAN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3714752"/>
            <a:ext cx="2071702" cy="266213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Aktualni problemi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Vlada želi uvesti ćirilične ploče u Vukovar.</a:t>
            </a:r>
          </a:p>
          <a:p>
            <a:pPr>
              <a:buNone/>
            </a:pPr>
            <a:r>
              <a:rPr lang="hr-HR" dirty="0" smtClean="0"/>
              <a:t>Moje mišljenje:</a:t>
            </a:r>
          </a:p>
          <a:p>
            <a:r>
              <a:rPr lang="hr-HR" dirty="0" smtClean="0"/>
              <a:t>To nije dobra ideja zato što silne žrtve rata moraju gledati ćirilicu u svom gradu.</a:t>
            </a:r>
          </a:p>
        </p:txBody>
      </p:sp>
      <p:pic>
        <p:nvPicPr>
          <p:cNvPr id="4" name="Slika 3" descr="032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857628"/>
            <a:ext cx="3810000" cy="28575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796136" y="566124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Izradila: Margareta </a:t>
            </a:r>
            <a:r>
              <a:rPr lang="hr-HR" dirty="0" err="1" smtClean="0"/>
              <a:t>Dropučić</a:t>
            </a:r>
            <a:r>
              <a:rPr lang="hr-HR" dirty="0" smtClean="0"/>
              <a:t>, 8.a</a:t>
            </a:r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10700" dirty="0" smtClean="0"/>
              <a:t>POLOŽAJ</a:t>
            </a: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b="1" dirty="0" smtClean="0"/>
          </a:p>
          <a:p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r>
              <a:rPr lang="hr-HR" b="1" dirty="0" smtClean="0"/>
              <a:t> Vukovar se smjestio u sjeveroistočnom djelu Republike Hrvatske.</a:t>
            </a:r>
          </a:p>
          <a:p>
            <a:r>
              <a:rPr lang="hr-HR" b="1" dirty="0" smtClean="0"/>
              <a:t>Nalazi se u  Vukovarsko-srijemskoj županiji.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24"/>
          </a:xfrm>
        </p:spPr>
        <p:txBody>
          <a:bodyPr>
            <a:normAutofit fontScale="90000"/>
          </a:bodyPr>
          <a:lstStyle/>
          <a:p>
            <a:r>
              <a:rPr lang="hr-HR" sz="5300" dirty="0" smtClean="0"/>
              <a:t>Stanovništvo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U Vukovaru najveći dio stanovništva čine Hrvati,Srbi i Nijemci.</a:t>
            </a:r>
          </a:p>
          <a:p>
            <a:r>
              <a:rPr lang="hr-HR" dirty="0" smtClean="0"/>
              <a:t>Grad Vukovar, prema popisu 2001. godine, ima 31.670 stanovnika, te je drugi grad po veličini u županiji.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vukova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786190"/>
            <a:ext cx="4000528" cy="2652136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disp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559017"/>
            <a:ext cx="4857744" cy="316563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 prije rata</a:t>
            </a:r>
            <a:endParaRPr lang="hr-HR" dirty="0"/>
          </a:p>
        </p:txBody>
      </p:sp>
      <p:pic>
        <p:nvPicPr>
          <p:cNvPr id="4" name="Rezervirano mjesto sadržaja 3" descr="20111117233540vukovar_tehnic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748404">
            <a:off x="857224" y="1643050"/>
            <a:ext cx="3657600" cy="2798064"/>
          </a:xfrm>
        </p:spPr>
      </p:pic>
      <p:pic>
        <p:nvPicPr>
          <p:cNvPr id="5" name="Slika 4" descr="dispjpg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91386">
            <a:off x="4475155" y="1538609"/>
            <a:ext cx="3626832" cy="2357441"/>
          </a:xfrm>
          <a:prstGeom prst="rect">
            <a:avLst/>
          </a:prstGeom>
        </p:spPr>
      </p:pic>
      <p:pic>
        <p:nvPicPr>
          <p:cNvPr id="7" name="Slika 6" descr="ukzjgk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77388">
            <a:off x="464846" y="3898754"/>
            <a:ext cx="1714512" cy="245707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što je većina srpskog stanovništva (sva srpska djeca) pobjegla iz grada, počela je bitka za Vukovar.</a:t>
            </a:r>
          </a:p>
          <a:p>
            <a:r>
              <a:rPr lang="hr-HR" dirty="0" smtClean="0"/>
              <a:t>U agresiji na Vukovar 1991. godine, JNA i srpske paravojne postrojbe ubile su najmanje 1739 osoba i uništile grad.</a:t>
            </a:r>
          </a:p>
          <a:p>
            <a:r>
              <a:rPr lang="hr-HR" dirty="0" smtClean="0"/>
              <a:t>Od tada pokušavaju Vukovar vratiti na staro.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vukovar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429000"/>
            <a:ext cx="4787929" cy="29929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 poslije rata </a:t>
            </a:r>
            <a:endParaRPr lang="hr-HR" dirty="0"/>
          </a:p>
        </p:txBody>
      </p:sp>
      <p:pic>
        <p:nvPicPr>
          <p:cNvPr id="4" name="Rezervirano mjesto sadržaja 3" descr="015a-vukovar-19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70291">
            <a:off x="4857752" y="1365774"/>
            <a:ext cx="3858132" cy="3063358"/>
          </a:xfrm>
        </p:spPr>
      </p:pic>
      <p:pic>
        <p:nvPicPr>
          <p:cNvPr id="5" name="Slika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7836">
            <a:off x="1009799" y="1604752"/>
            <a:ext cx="4014806" cy="2571762"/>
          </a:xfrm>
          <a:prstGeom prst="rect">
            <a:avLst/>
          </a:prstGeom>
        </p:spPr>
      </p:pic>
      <p:pic>
        <p:nvPicPr>
          <p:cNvPr id="7" name="Slika 6" descr="VUKOVAR VODOTORAN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8554">
            <a:off x="347443" y="4172378"/>
            <a:ext cx="1876436" cy="241122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Spomenici i znamenitosti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 descr="800px-Castle_Eltz,_Vukova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4000528" cy="3000396"/>
          </a:xfrm>
        </p:spPr>
      </p:pic>
      <p:sp>
        <p:nvSpPr>
          <p:cNvPr id="5" name="TekstniOkvir 4"/>
          <p:cNvSpPr txBox="1"/>
          <p:nvPr/>
        </p:nvSpPr>
        <p:spPr>
          <a:xfrm>
            <a:off x="2571736" y="164305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Dvorac Eltz u Vukovaru</a:t>
            </a:r>
            <a:endParaRPr lang="hr-HR" dirty="0"/>
          </a:p>
        </p:txBody>
      </p:sp>
      <p:pic>
        <p:nvPicPr>
          <p:cNvPr id="6" name="Slika 5" descr="VUKOVAR VODOTORAN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071546"/>
            <a:ext cx="3008457" cy="386586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215206" y="45005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Vodotoranj</a:t>
            </a:r>
            <a:endParaRPr lang="hr-HR" dirty="0"/>
          </a:p>
        </p:txBody>
      </p:sp>
      <p:pic>
        <p:nvPicPr>
          <p:cNvPr id="8" name="Slika 7" descr="vukovar_golub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071942"/>
            <a:ext cx="3286148" cy="2643206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643042" y="621508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Vučedolska golubica</a:t>
            </a:r>
            <a:endParaRPr lang="hr-HR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Vučedolska golubica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>
                <a:hlinkClick r:id="rId3"/>
              </a:rPr>
              <a:t>Vučedolska golubica</a:t>
            </a:r>
            <a:r>
              <a:rPr lang="hr-HR" dirty="0" smtClean="0">
                <a:hlinkClick r:id="rId3"/>
              </a:rPr>
              <a:t> </a:t>
            </a:r>
            <a:r>
              <a:rPr lang="hr-HR" dirty="0" smtClean="0"/>
              <a:t>je najpoznatija keramička posuda s arheoloških iskopina na Vučedolu.</a:t>
            </a:r>
          </a:p>
          <a:p>
            <a:r>
              <a:rPr lang="hr-HR" dirty="0" smtClean="0"/>
              <a:t>Modelirana u obliku golubice, postala je jedan od najprepoznatljivijih simbola grada Vukovara.</a:t>
            </a:r>
          </a:p>
          <a:p>
            <a:r>
              <a:rPr lang="hr-HR" dirty="0" smtClean="0"/>
              <a:t>Imala je kultnu namjenu kao kadionica. Tamne je boje, ukrašena bijelom inkrustacijom u urezanom ukrasu i ornamentu nastalom žigosanim ubadanjem.</a:t>
            </a:r>
            <a:endParaRPr lang="hr-HR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Ovčara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hlinkClick r:id="rId2"/>
              </a:rPr>
              <a:t>Ovčara</a:t>
            </a:r>
            <a:r>
              <a:rPr lang="hr-HR" dirty="0" smtClean="0"/>
              <a:t>, odnosno </a:t>
            </a:r>
            <a:r>
              <a:rPr lang="hr-HR" b="1" dirty="0" smtClean="0"/>
              <a:t>pokolj u Vukovaru</a:t>
            </a:r>
            <a:r>
              <a:rPr lang="hr-HR" dirty="0" smtClean="0"/>
              <a:t>, je bio ratni zločin kojeg su počinili pripadnici JNA i srpskih paravojnih postrojbi u noći sa 20. na 21. studenog 1991.</a:t>
            </a:r>
          </a:p>
          <a:p>
            <a:r>
              <a:rPr lang="hr-HR" dirty="0" smtClean="0"/>
              <a:t>U Vukovaru ima i masovna grobnica.</a:t>
            </a:r>
          </a:p>
          <a:p>
            <a:endParaRPr lang="hr-HR" dirty="0"/>
          </a:p>
        </p:txBody>
      </p:sp>
      <p:pic>
        <p:nvPicPr>
          <p:cNvPr id="5" name="Slika 4" descr="0000473467_l_0_trid5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286256"/>
            <a:ext cx="3143271" cy="235745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786446" y="442913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Masovna grobnica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7" name="Slika 6" descr="800px-Ovcara_buil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286256"/>
            <a:ext cx="3731525" cy="240508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500166" y="450057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Ovčara</a:t>
            </a:r>
            <a:endParaRPr lang="hr-H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249</Words>
  <Application>Microsoft Office PowerPoint</Application>
  <PresentationFormat>Prikaz na zaslonu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Slajd 1</vt:lpstr>
      <vt:lpstr>POLOŽAJ</vt:lpstr>
      <vt:lpstr>Stanovništvo </vt:lpstr>
      <vt:lpstr>Vukovar prije rata</vt:lpstr>
      <vt:lpstr>Rat</vt:lpstr>
      <vt:lpstr>Vukovar poslije rata </vt:lpstr>
      <vt:lpstr>Spomenici i znamenitosti </vt:lpstr>
      <vt:lpstr>Vučedolska golubica</vt:lpstr>
      <vt:lpstr>Ovčara</vt:lpstr>
      <vt:lpstr>Blago Zadro</vt:lpstr>
      <vt:lpstr>Turizam Vukovara</vt:lpstr>
      <vt:lpstr>Vodotoranj</vt:lpstr>
      <vt:lpstr>Aktualni problemi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</dc:creator>
  <cp:lastModifiedBy>Korisnik</cp:lastModifiedBy>
  <cp:revision>16</cp:revision>
  <dcterms:created xsi:type="dcterms:W3CDTF">2013-11-06T13:15:31Z</dcterms:created>
  <dcterms:modified xsi:type="dcterms:W3CDTF">2013-11-27T10:14:00Z</dcterms:modified>
</cp:coreProperties>
</file>