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16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9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0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05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1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3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7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3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4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31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0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25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33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E88DC-681C-4F07-801F-296A7B5C4C1C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079953-49E8-4F0E-AE57-6FFF5F86DF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52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Božić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7026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78187"/>
            <a:ext cx="10515600" cy="1325563"/>
          </a:xfrm>
        </p:spPr>
        <p:txBody>
          <a:bodyPr/>
          <a:lstStyle/>
          <a:p>
            <a:r>
              <a:rPr lang="hr-HR" dirty="0" smtClean="0"/>
              <a:t>Dan prije Božića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Dan prije Božića je Badnjak ili Badnji dan</a:t>
            </a:r>
          </a:p>
          <a:p>
            <a:r>
              <a:rPr lang="hr-HR" dirty="0" smtClean="0"/>
              <a:t>Na </a:t>
            </a:r>
            <a:r>
              <a:rPr lang="hr-HR" dirty="0"/>
              <a:t>B</a:t>
            </a:r>
            <a:r>
              <a:rPr lang="hr-HR" dirty="0" smtClean="0"/>
              <a:t>adnjak kršćani kite jelku </a:t>
            </a:r>
          </a:p>
          <a:p>
            <a:r>
              <a:rPr lang="hr-HR" dirty="0" smtClean="0"/>
              <a:t>Ispod jelke stave jaslice u kojima leži Isus Krist</a:t>
            </a:r>
          </a:p>
          <a:p>
            <a:r>
              <a:rPr lang="hr-HR" dirty="0" smtClean="0"/>
              <a:t>Badnjak je još i priprema ostale obaveza kao što je pripremanje različitih slastica ili francuske salate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79" y="2720337"/>
            <a:ext cx="3747541" cy="2990538"/>
          </a:xfrm>
        </p:spPr>
      </p:pic>
    </p:spTree>
    <p:extLst>
      <p:ext uri="{BB962C8B-B14F-4D97-AF65-F5344CB8AC3E}">
        <p14:creationId xmlns:p14="http://schemas.microsoft.com/office/powerpoint/2010/main" val="157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Advent ili Došašće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Došašće ili advent je vrijeme pripreme za nadolazeći blagdan Božić</a:t>
            </a:r>
          </a:p>
          <a:p>
            <a:r>
              <a:rPr lang="hr-HR" dirty="0" smtClean="0"/>
              <a:t>U Došašću moramo jedni drugima pomagati raznolike poslove </a:t>
            </a:r>
          </a:p>
          <a:p>
            <a:r>
              <a:rPr lang="hr-HR" dirty="0" smtClean="0"/>
              <a:t>Došašće je ujedno i početak nove crkvene godine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14076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83032" y="187325"/>
            <a:ext cx="3932237" cy="1600200"/>
          </a:xfrm>
        </p:spPr>
        <p:txBody>
          <a:bodyPr>
            <a:normAutofit/>
          </a:bodyPr>
          <a:lstStyle/>
          <a:p>
            <a:r>
              <a:rPr lang="hr-HR" sz="6600" dirty="0" smtClean="0"/>
              <a:t>Božić</a:t>
            </a:r>
            <a:endParaRPr lang="hr-HR" sz="66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2557463"/>
            <a:ext cx="2619375" cy="1743075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061856" y="2057400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Božić je kršćanski blagdan koji kršćani slave rođenje Isusa Krista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 smtClean="0"/>
              <a:t>Božić se slavi 25.12 po kalendarskoj godini ove godine u srijedu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2442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3433"/>
            <a:ext cx="10515600" cy="1325563"/>
          </a:xfrm>
        </p:spPr>
        <p:txBody>
          <a:bodyPr/>
          <a:lstStyle/>
          <a:p>
            <a:r>
              <a:rPr lang="hr-HR" dirty="0" smtClean="0"/>
              <a:t>Blagdani prije Božića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Sveta Lucija je mučenica koja je zbog svoje vjere podnijela mučeništvo 303.godine</a:t>
            </a:r>
          </a:p>
          <a:p>
            <a:r>
              <a:rPr lang="hr-HR" dirty="0" smtClean="0"/>
              <a:t>Prije Božića imamo blagdan koji se naziva Sveta Kata i Sveta Barbara</a:t>
            </a:r>
          </a:p>
          <a:p>
            <a:r>
              <a:rPr lang="hr-HR" dirty="0" smtClean="0"/>
              <a:t>Na Svetu Luciji sadimo pšenicu koju na Badnjak stavimo ispod jelke pored jaslica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11" y="1548996"/>
            <a:ext cx="3084389" cy="228919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22" y="2874559"/>
            <a:ext cx="1848395" cy="30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Blagdani nakon Božića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Blagdani nakon Božića je Štefanje-26.12.imendan Svetog Stjepana</a:t>
            </a:r>
          </a:p>
          <a:p>
            <a:r>
              <a:rPr lang="hr-HR" dirty="0" smtClean="0"/>
              <a:t>Blagdan poslije Božić je Sveti Ivan-27.12. imendan Svetog Ivana</a:t>
            </a:r>
          </a:p>
          <a:p>
            <a:r>
              <a:rPr lang="hr-HR" dirty="0" smtClean="0"/>
              <a:t>Blagdan nakon Božića i Nove godine su Sveta tri kralj- 6.1.-blagdan Sveta tri kralja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53" y="1164051"/>
            <a:ext cx="1690773" cy="266916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1" y="2350225"/>
            <a:ext cx="1992263" cy="14829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55" y="4215384"/>
            <a:ext cx="2860154" cy="19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1676400" y="313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HVALA NA PAŽNJI!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UGODAN NASTAVAK DANA!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9222377" y="6400800"/>
            <a:ext cx="19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Izradila: Dora Židak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156561" y="5477470"/>
            <a:ext cx="1224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SRETAN BOŽIĆ I USPJEŠNA 2020.GOD.</a:t>
            </a:r>
            <a:endParaRPr lang="hr-H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22222E-6 L -4.166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179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Božić</vt:lpstr>
      <vt:lpstr>Dan prije Božića </vt:lpstr>
      <vt:lpstr>Advent ili Došašće</vt:lpstr>
      <vt:lpstr>Božić</vt:lpstr>
      <vt:lpstr>Blagdani prije Božića</vt:lpstr>
      <vt:lpstr>Blagdani nakon Božića</vt:lpstr>
      <vt:lpstr> HVALA NA PAŽNJI!  UGODAN NASTAVAK DANA!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Računalo5</dc:creator>
  <cp:lastModifiedBy>Računalo5</cp:lastModifiedBy>
  <cp:revision>7</cp:revision>
  <dcterms:created xsi:type="dcterms:W3CDTF">2019-12-19T08:13:16Z</dcterms:created>
  <dcterms:modified xsi:type="dcterms:W3CDTF">2019-12-19T09:14:51Z</dcterms:modified>
</cp:coreProperties>
</file>