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899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93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35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568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05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9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70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88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39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606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77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2A21003-3926-4E32-A41D-396631BF3BA5}" type="datetimeFigureOut">
              <a:rPr lang="hr-HR" smtClean="0"/>
              <a:t>19.12.2019.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FE4942-2870-47B0-9F68-EB2D091E5E2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19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Božić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                                                                            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30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378188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>Vrijeme pripreme za Božić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Došašće ili Advent je vrijeme pripreme za rođenje našeg spasitelj</a:t>
            </a:r>
          </a:p>
          <a:p>
            <a:r>
              <a:rPr lang="hr-HR" dirty="0" smtClean="0"/>
              <a:t>Počinje 4 nedjelje prije Božića</a:t>
            </a:r>
          </a:p>
          <a:p>
            <a:r>
              <a:rPr lang="hr-HR" dirty="0" smtClean="0"/>
              <a:t>Svake nedjelje se pale svijeće te se odlazi na zornice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920" y="2228003"/>
            <a:ext cx="4718680" cy="3534455"/>
          </a:xfrm>
        </p:spPr>
      </p:pic>
    </p:spTree>
    <p:extLst>
      <p:ext uri="{BB962C8B-B14F-4D97-AF65-F5344CB8AC3E}">
        <p14:creationId xmlns:p14="http://schemas.microsoft.com/office/powerpoint/2010/main" val="62744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Advent u gradovima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Za vrijeme Adventa ljudi odlaze razgledavati gradove koji su ukrašeni raznim lampicama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42474"/>
            <a:ext cx="5181600" cy="2917639"/>
          </a:xfrm>
        </p:spPr>
      </p:pic>
    </p:spTree>
    <p:extLst>
      <p:ext uri="{BB962C8B-B14F-4D97-AF65-F5344CB8AC3E}">
        <p14:creationId xmlns:p14="http://schemas.microsoft.com/office/powerpoint/2010/main" val="4311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Badnjak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24.prosinac je Badnjak, dan prije Božića</a:t>
            </a:r>
          </a:p>
          <a:p>
            <a:r>
              <a:rPr lang="hr-HR" dirty="0" smtClean="0"/>
              <a:t>Na Badnjak kiti se Božićno drvce te se ukrašava kuća</a:t>
            </a:r>
          </a:p>
          <a:p>
            <a:r>
              <a:rPr lang="hr-HR" dirty="0" smtClean="0"/>
              <a:t>Navečer se ide na polnoćku, misno slavlje kojim započinje Božić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17" y="2227263"/>
            <a:ext cx="3859615" cy="3633787"/>
          </a:xfrm>
        </p:spPr>
      </p:pic>
    </p:spTree>
    <p:extLst>
      <p:ext uri="{BB962C8B-B14F-4D97-AF65-F5344CB8AC3E}">
        <p14:creationId xmlns:p14="http://schemas.microsoft.com/office/powerpoint/2010/main" val="1790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8937" y="365125"/>
            <a:ext cx="10515600" cy="1325563"/>
          </a:xfrm>
        </p:spPr>
        <p:txBody>
          <a:bodyPr/>
          <a:lstStyle/>
          <a:p>
            <a:pPr algn="ctr"/>
            <a:r>
              <a:rPr lang="hr-HR" dirty="0" smtClean="0"/>
              <a:t>Božić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Božić je kršćanski blagdan koji se slavi 25.prosinca</a:t>
            </a:r>
          </a:p>
          <a:p>
            <a:r>
              <a:rPr lang="hr-HR" dirty="0" smtClean="0"/>
              <a:t>Spada među 3 najveća kršćanska blagdana</a:t>
            </a:r>
          </a:p>
          <a:p>
            <a:r>
              <a:rPr lang="hr-HR" dirty="0" smtClean="0"/>
              <a:t>Božićno vrijeme traje od Božića pa do blagdana Krštenja Gospodinova, a to je uvijek nedjelja iza Svetih triju kraljeva 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829" y="2228003"/>
            <a:ext cx="5181600" cy="3456086"/>
          </a:xfrm>
        </p:spPr>
      </p:pic>
    </p:spTree>
    <p:extLst>
      <p:ext uri="{BB962C8B-B14F-4D97-AF65-F5344CB8AC3E}">
        <p14:creationId xmlns:p14="http://schemas.microsoft.com/office/powerpoint/2010/main" val="221959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65566" y="51617"/>
            <a:ext cx="10515600" cy="1325563"/>
          </a:xfrm>
        </p:spPr>
        <p:txBody>
          <a:bodyPr/>
          <a:lstStyle/>
          <a:p>
            <a:r>
              <a:rPr lang="hr-HR" dirty="0" smtClean="0"/>
              <a:t>Blagdani nakon Božića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39983" y="1825625"/>
            <a:ext cx="5181600" cy="4351338"/>
          </a:xfrm>
        </p:spPr>
        <p:txBody>
          <a:bodyPr/>
          <a:lstStyle/>
          <a:p>
            <a:r>
              <a:rPr lang="hr-HR" dirty="0" smtClean="0"/>
              <a:t>26.prosinac - blagdan Svetog Stjepana</a:t>
            </a:r>
          </a:p>
          <a:p>
            <a:r>
              <a:rPr lang="hr-HR" dirty="0" smtClean="0"/>
              <a:t>27.prosinca – blagdan Svetog Ivana</a:t>
            </a:r>
          </a:p>
          <a:p>
            <a:r>
              <a:rPr lang="hr-HR" dirty="0" smtClean="0"/>
              <a:t>6.siječnja – blagdan Sveta tri kralja 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59" y="1983068"/>
            <a:ext cx="3333750" cy="4036452"/>
          </a:xfrm>
        </p:spPr>
      </p:pic>
    </p:spTree>
    <p:extLst>
      <p:ext uri="{BB962C8B-B14F-4D97-AF65-F5344CB8AC3E}">
        <p14:creationId xmlns:p14="http://schemas.microsoft.com/office/powerpoint/2010/main" val="206129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-26126" y="587827"/>
            <a:ext cx="61787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dirty="0" smtClean="0"/>
              <a:t>HVALA NA PAŽNJI</a:t>
            </a:r>
            <a:r>
              <a:rPr lang="hr-HR" sz="6000" dirty="0" smtClean="0">
                <a:sym typeface="Wingdings" panose="05000000000000000000" pitchFamily="2" charset="2"/>
              </a:rPr>
              <a:t></a:t>
            </a:r>
            <a:endParaRPr lang="hr-HR" sz="6000" dirty="0"/>
          </a:p>
        </p:txBody>
      </p:sp>
      <p:sp>
        <p:nvSpPr>
          <p:cNvPr id="5" name="Pravokutnik 4"/>
          <p:cNvSpPr/>
          <p:nvPr/>
        </p:nvSpPr>
        <p:spPr>
          <a:xfrm>
            <a:off x="3607362" y="2526819"/>
            <a:ext cx="54713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Sretan Božić!!</a:t>
            </a:r>
            <a:endParaRPr lang="hr-HR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397932" y="5573807"/>
            <a:ext cx="4781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Izradila: Anamarija Kožić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02577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jeljenik">
  <a:themeElements>
    <a:clrScheme name="Djeljeni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jeljeni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jeljeni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TM03457464[[fn=Djeljenik]]</Template>
  <TotalTime>60</TotalTime>
  <Words>140</Words>
  <Application>Microsoft Office PowerPoint</Application>
  <PresentationFormat>Široki zaslon</PresentationFormat>
  <Paragraphs>26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Gill Sans MT</vt:lpstr>
      <vt:lpstr>Wingdings</vt:lpstr>
      <vt:lpstr>Wingdings 2</vt:lpstr>
      <vt:lpstr>Djeljenik</vt:lpstr>
      <vt:lpstr>Božić</vt:lpstr>
      <vt:lpstr>Vrijeme pripreme za Božić</vt:lpstr>
      <vt:lpstr>Advent u gradovima</vt:lpstr>
      <vt:lpstr>Badnjak</vt:lpstr>
      <vt:lpstr>Božić</vt:lpstr>
      <vt:lpstr>Blagdani nakon Božića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</dc:title>
  <dc:creator>Računalo4</dc:creator>
  <cp:lastModifiedBy>Računalo4</cp:lastModifiedBy>
  <cp:revision>7</cp:revision>
  <dcterms:created xsi:type="dcterms:W3CDTF">2019-12-19T08:13:12Z</dcterms:created>
  <dcterms:modified xsi:type="dcterms:W3CDTF">2019-12-19T09:16:08Z</dcterms:modified>
</cp:coreProperties>
</file>