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8" r:id="rId13"/>
    <p:sldId id="267" r:id="rId1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2" d="100"/>
          <a:sy n="62" d="100"/>
        </p:scale>
        <p:origin x="-917"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B31E59D4-4368-4FFD-8FDD-FE7863EE1D0A}" type="datetimeFigureOut">
              <a:rPr lang="sr-Latn-CS" smtClean="0"/>
              <a:pPr/>
              <a:t>22.3.2018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15C9024-89C2-4043-9094-0358193968CB}"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E59D4-4368-4FFD-8FDD-FE7863EE1D0A}" type="datetimeFigureOut">
              <a:rPr lang="sr-Latn-CS" smtClean="0"/>
              <a:pPr/>
              <a:t>22.3.2018</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C9024-89C2-4043-9094-0358193968CB}"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USKRS</a:t>
            </a:r>
            <a:br>
              <a:rPr lang="hr-HR" dirty="0" smtClean="0"/>
            </a:br>
            <a:r>
              <a:rPr lang="hr-HR" dirty="0" smtClean="0"/>
              <a:t>U PROLJEĆE</a:t>
            </a:r>
            <a:endParaRPr lang="hr-HR" dirty="0"/>
          </a:p>
        </p:txBody>
      </p:sp>
      <p:sp>
        <p:nvSpPr>
          <p:cNvPr id="3" name="Podnaslov 2"/>
          <p:cNvSpPr>
            <a:spLocks noGrp="1"/>
          </p:cNvSpPr>
          <p:nvPr>
            <p:ph type="subTitle" idx="1"/>
          </p:nvPr>
        </p:nvSpPr>
        <p:spPr/>
        <p:style>
          <a:lnRef idx="1">
            <a:schemeClr val="accent4"/>
          </a:lnRef>
          <a:fillRef idx="2">
            <a:schemeClr val="accent4"/>
          </a:fillRef>
          <a:effectRef idx="1">
            <a:schemeClr val="accent4"/>
          </a:effectRef>
          <a:fontRef idx="minor">
            <a:schemeClr val="dk1"/>
          </a:fontRef>
        </p:style>
        <p:txBody>
          <a:bodyPr/>
          <a:lstStyle/>
          <a:p>
            <a:r>
              <a:rPr lang="hr-HR" dirty="0" smtClean="0">
                <a:solidFill>
                  <a:srgbClr val="00B050"/>
                </a:solidFill>
              </a:rPr>
              <a:t>Teme za stvaralaštvo učenika</a:t>
            </a:r>
            <a:endParaRPr lang="hr-HR" dirty="0">
              <a:solidFill>
                <a:srgbClr val="00B050"/>
              </a:solidFill>
            </a:endParaRPr>
          </a:p>
        </p:txBody>
      </p:sp>
    </p:spTree>
  </p:cSld>
  <p:clrMapOvr>
    <a:masterClrMapping/>
  </p:clrMapOvr>
  <p:transition advTm="921">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USKRS U DOMU</a:t>
            </a:r>
            <a:endParaRPr lang="hr-HR" dirty="0"/>
          </a:p>
        </p:txBody>
      </p:sp>
      <p:sp>
        <p:nvSpPr>
          <p:cNvPr id="3" name="Rezervirano mjesto sadržaja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gn="just"/>
            <a:r>
              <a:rPr lang="hr-HR" dirty="0" smtClean="0">
                <a:solidFill>
                  <a:srgbClr val="00B050"/>
                </a:solidFill>
              </a:rPr>
              <a:t>Uskrs je u nedjelju, prvoga travnja. Tjedan dana prije je Cvjetnica kad se u crkvu na misu nose maslinove grančice kao znak mira. Isus je sišao s nebesa i utjelovio se čovjekom radi spasenja svih ljudi. Četrdeset dana prije Uskrsa pokušavamo opraštati i ispravljati grijehe. Za Uskrs se na misu nosi jelo na blagoslov. Nakon mise je u domu uskrsni ručak kada jedemo šunku, kuhana jaja, patku i mlince. Svi se okupimo i zajedno slavimo uskrsni blagdan. Uskrs je u proljeće kada se trava zazeleni, voćke procvatu bijelim i ružičastim cvjetovima, a šume kao da odjenu zelene haljine. Proljetna radost je još veća zbog radosti Uskrsa.  </a:t>
            </a:r>
          </a:p>
          <a:p>
            <a:pPr algn="just"/>
            <a:r>
              <a:rPr lang="hr-HR" dirty="0" smtClean="0">
                <a:solidFill>
                  <a:srgbClr val="00B050"/>
                </a:solidFill>
              </a:rPr>
              <a:t>                                                          Lorena </a:t>
            </a:r>
            <a:r>
              <a:rPr lang="hr-HR" dirty="0" err="1" smtClean="0">
                <a:solidFill>
                  <a:srgbClr val="00B050"/>
                </a:solidFill>
              </a:rPr>
              <a:t>Marenčič</a:t>
            </a:r>
            <a:r>
              <a:rPr lang="hr-HR" dirty="0" smtClean="0">
                <a:solidFill>
                  <a:srgbClr val="00B050"/>
                </a:solidFill>
              </a:rPr>
              <a:t>, 6.a</a:t>
            </a:r>
            <a:endParaRPr lang="hr-HR" dirty="0">
              <a:solidFill>
                <a:srgbClr val="00B050"/>
              </a:solidFill>
            </a:endParaRPr>
          </a:p>
        </p:txBody>
      </p:sp>
    </p:spTree>
  </p:cSld>
  <p:clrMapOvr>
    <a:masterClrMapping/>
  </p:clrMapOvr>
  <p:transition advTm="64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PISANICE ŠARENIH MOTIVA</a:t>
            </a:r>
            <a:endParaRPr lang="hr-HR" dirty="0"/>
          </a:p>
        </p:txBody>
      </p:sp>
      <p:pic>
        <p:nvPicPr>
          <p:cNvPr id="1026" name="Picture 2" descr="C:\Users\korisnik\Videos\Pictures\2017-04-24 Uskrs u knjižnici\Uskrs u knjižnici 005.jpg"/>
          <p:cNvPicPr>
            <a:picLocks noGrp="1" noChangeAspect="1" noChangeArrowheads="1"/>
          </p:cNvPicPr>
          <p:nvPr>
            <p:ph idx="1"/>
          </p:nvPr>
        </p:nvPicPr>
        <p:blipFill>
          <a:blip r:embed="rId2" cstate="print"/>
          <a:srcRect/>
          <a:stretch>
            <a:fillRect/>
          </a:stretch>
        </p:blipFill>
        <p:spPr bwMode="auto">
          <a:xfrm>
            <a:off x="3210675" y="1600200"/>
            <a:ext cx="2722650" cy="4525963"/>
          </a:xfrm>
          <a:prstGeom prst="rect">
            <a:avLst/>
          </a:prstGeom>
          <a:noFill/>
        </p:spPr>
      </p:pic>
    </p:spTree>
  </p:cSld>
  <p:clrMapOvr>
    <a:masterClrMapping/>
  </p:clrMapOvr>
  <p:transition advTm="60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USKRS U PROLJEĆE</a:t>
            </a:r>
            <a:endParaRPr lang="hr-HR" dirty="0"/>
          </a:p>
        </p:txBody>
      </p:sp>
      <p:sp>
        <p:nvSpPr>
          <p:cNvPr id="3" name="Rezervirano mjesto sadržaja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just"/>
            <a:r>
              <a:rPr lang="hr-HR" dirty="0" smtClean="0">
                <a:solidFill>
                  <a:srgbClr val="00B050"/>
                </a:solidFill>
              </a:rPr>
              <a:t>Uskrs je u travnju, u proljeće. Na rosnoj livadi niču proljetni vjesnici: visibaba, jaglac i šafran. Cvjetovi su bijeli, žuti i ljubičasti. Nalik su cvjetnim motivima na uskrsnim pisanicama. Okreću svoje nježne latice prema suncu da što ljepše cvatu. Šareni leptir leti od cvijeta do cvijeta i s latica im rosu briše. Na nebu leti prva lastavica i pjeva pjesmu o proljeću. Vjetar njiše cvjetove koji plešu proljetni ples.</a:t>
            </a:r>
          </a:p>
          <a:p>
            <a:pPr algn="just"/>
            <a:r>
              <a:rPr lang="hr-HR" dirty="0" smtClean="0">
                <a:solidFill>
                  <a:srgbClr val="00B050"/>
                </a:solidFill>
              </a:rPr>
              <a:t>                                                      Maja </a:t>
            </a:r>
            <a:r>
              <a:rPr lang="hr-HR" dirty="0" err="1" smtClean="0">
                <a:solidFill>
                  <a:srgbClr val="00B050"/>
                </a:solidFill>
              </a:rPr>
              <a:t>Matkan</a:t>
            </a:r>
            <a:r>
              <a:rPr lang="hr-HR" dirty="0" smtClean="0">
                <a:solidFill>
                  <a:srgbClr val="00B050"/>
                </a:solidFill>
              </a:rPr>
              <a:t>, 3.c           </a:t>
            </a:r>
            <a:endParaRPr lang="hr-HR" dirty="0">
              <a:solidFill>
                <a:srgbClr val="00B050"/>
              </a:solidFill>
            </a:endParaRPr>
          </a:p>
        </p:txBody>
      </p:sp>
    </p:spTree>
  </p:cSld>
  <p:clrMapOvr>
    <a:masterClrMapping/>
  </p:clrMapOvr>
  <p:transition advTm="70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PROLJETNI PLES CVJETOVA</a:t>
            </a:r>
            <a:endParaRPr lang="hr-HR" dirty="0"/>
          </a:p>
        </p:txBody>
      </p:sp>
      <p:pic>
        <p:nvPicPr>
          <p:cNvPr id="1026" name="Picture 2" descr="C:\Users\korisnik\Videos\Pictures\2017-03-20 PROLJEĆE\PROLJEĆE 027.jpg"/>
          <p:cNvPicPr>
            <a:picLocks noGrp="1" noChangeAspect="1" noChangeArrowheads="1"/>
          </p:cNvPicPr>
          <p:nvPr>
            <p:ph idx="1"/>
          </p:nvPr>
        </p:nvPicPr>
        <p:blipFill>
          <a:blip r:embed="rId2" cstate="print"/>
          <a:srcRect/>
          <a:stretch>
            <a:fillRect/>
          </a:stretch>
        </p:blipFill>
        <p:spPr bwMode="auto">
          <a:xfrm>
            <a:off x="810160" y="1600200"/>
            <a:ext cx="7523679" cy="4525963"/>
          </a:xfrm>
          <a:prstGeom prst="rect">
            <a:avLst/>
          </a:prstGeom>
          <a:noFill/>
        </p:spPr>
      </p:pic>
    </p:spTree>
  </p:cSld>
  <p:clrMapOvr>
    <a:masterClrMapping/>
  </p:clrMapOvr>
  <p:transition advTm="57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USKRS I USKRSNI OBIČAJI</a:t>
            </a:r>
            <a:endParaRPr lang="hr-HR" dirty="0"/>
          </a:p>
        </p:txBody>
      </p:sp>
      <p:sp>
        <p:nvSpPr>
          <p:cNvPr id="3" name="Rezervirano mjesto sadržaja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just"/>
            <a:r>
              <a:rPr lang="hr-HR" dirty="0" smtClean="0">
                <a:solidFill>
                  <a:srgbClr val="00B050"/>
                </a:solidFill>
              </a:rPr>
              <a:t>Uskrsni običaji dio su tradicije poput uskrsnog krijesa, bojanja pisanica i odlaska na svetu misu. U vrijeme korizme prije Uskrsa kršćani se pripremaju za Uskrs molitvom, postom i dobrim djelima. Korizma počinje Pepelnicom,a završava  na Veliki četvrtak, u spomen na večeru Gospodnju. Cvjetnica se obilježava misom u nedjelju prije Uskrsa maslinovim grančicama za blagoslov. Veliki četvrtak je spomen dan Isusove posljednje večere, a Veliki petak spomen dan Isusove patnje i smrti. Velika subota dan je tišine i molitve. Uskrs je najveći kršćanski blagdan kojim se slavi Isusovo uskrsnuće. Pisanica je simbol Uskrsa, a motivi na njoj su: cvijet, djetelina, vinova loza, ptica, golub, leptir, zec ,križ, srce, citat iz Biblije i drugo.  </a:t>
            </a:r>
            <a:endParaRPr lang="hr-HR" dirty="0">
              <a:solidFill>
                <a:srgbClr val="00B050"/>
              </a:solidFill>
            </a:endParaRPr>
          </a:p>
        </p:txBody>
      </p:sp>
    </p:spTree>
  </p:cSld>
  <p:clrMapOvr>
    <a:masterClrMapping/>
  </p:clrMapOvr>
  <p:transition advTm="104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hr-HR" dirty="0" smtClean="0"/>
              <a:t>PLAKAT ZA USKRS</a:t>
            </a:r>
            <a:endParaRPr lang="hr-HR" dirty="0"/>
          </a:p>
        </p:txBody>
      </p:sp>
      <p:pic>
        <p:nvPicPr>
          <p:cNvPr id="1026" name="Picture 2" descr="C:\Users\korisnik\Videos\Pictures\2018-03-21 Uskrs i proljeće\Uskrs i proljeće 008.jpg"/>
          <p:cNvPicPr>
            <a:picLocks noGrp="1" noChangeAspect="1" noChangeArrowheads="1"/>
          </p:cNvPicPr>
          <p:nvPr>
            <p:ph idx="1"/>
          </p:nvPr>
        </p:nvPicPr>
        <p:blipFill>
          <a:blip r:embed="rId2" cstate="print"/>
          <a:srcRect/>
          <a:stretch>
            <a:fillRect/>
          </a:stretch>
        </p:blipFill>
        <p:spPr bwMode="auto">
          <a:xfrm>
            <a:off x="810160" y="1600200"/>
            <a:ext cx="7523679" cy="4525963"/>
          </a:xfrm>
          <a:prstGeom prst="rect">
            <a:avLst/>
          </a:prstGeom>
          <a:noFill/>
        </p:spPr>
      </p:pic>
    </p:spTree>
  </p:cSld>
  <p:clrMapOvr>
    <a:masterClrMapping/>
  </p:clrMapOvr>
  <p:transition advTm="74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BOJANJE PISANICA </a:t>
            </a:r>
            <a:endParaRPr lang="hr-HR" dirty="0"/>
          </a:p>
        </p:txBody>
      </p:sp>
      <p:sp>
        <p:nvSpPr>
          <p:cNvPr id="3" name="Rezervirano mjesto sadržaja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algn="just">
              <a:buNone/>
            </a:pPr>
            <a:r>
              <a:rPr lang="hr-HR" dirty="0" smtClean="0">
                <a:solidFill>
                  <a:srgbClr val="00B050"/>
                </a:solidFill>
              </a:rPr>
              <a:t>    Učenici 5.b, 6.b i 7.b – Goran Majdak, Mateo Pavić, Marko </a:t>
            </a:r>
            <a:r>
              <a:rPr lang="hr-HR" dirty="0" err="1" smtClean="0">
                <a:solidFill>
                  <a:srgbClr val="00B050"/>
                </a:solidFill>
              </a:rPr>
              <a:t>Sigurin</a:t>
            </a:r>
            <a:r>
              <a:rPr lang="hr-HR" dirty="0" smtClean="0">
                <a:solidFill>
                  <a:srgbClr val="00B050"/>
                </a:solidFill>
              </a:rPr>
              <a:t> i Filip </a:t>
            </a:r>
            <a:r>
              <a:rPr lang="hr-HR" dirty="0" err="1" smtClean="0">
                <a:solidFill>
                  <a:srgbClr val="00B050"/>
                </a:solidFill>
              </a:rPr>
              <a:t>Sigurin</a:t>
            </a:r>
            <a:r>
              <a:rPr lang="hr-HR" dirty="0" smtClean="0">
                <a:solidFill>
                  <a:srgbClr val="00B050"/>
                </a:solidFill>
              </a:rPr>
              <a:t> bojali su pisanice u knjižnici u ponedjeljak, 19.ožujka, tijekom izvannastavnih aktivnosti. Pisanice su obojili plavom i ružičastom bojom u koju su ukomponirali sitne šare.</a:t>
            </a:r>
            <a:endParaRPr lang="hr-HR" dirty="0">
              <a:solidFill>
                <a:srgbClr val="00B050"/>
              </a:solidFill>
            </a:endParaRPr>
          </a:p>
        </p:txBody>
      </p:sp>
    </p:spTree>
  </p:cSld>
  <p:clrMapOvr>
    <a:masterClrMapping/>
  </p:clrMapOvr>
  <p:transition advTm="78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RADIONICA U KNJIŽNICI</a:t>
            </a:r>
            <a:endParaRPr lang="hr-HR" dirty="0"/>
          </a:p>
        </p:txBody>
      </p:sp>
      <p:pic>
        <p:nvPicPr>
          <p:cNvPr id="1026" name="Picture 2" descr="C:\Users\korisnik\Videos\Pictures\2018-03-21 Uskrs i proljeće\Uskrs i proljeće 001.jpg"/>
          <p:cNvPicPr>
            <a:picLocks noGrp="1" noChangeAspect="1" noChangeArrowheads="1"/>
          </p:cNvPicPr>
          <p:nvPr>
            <p:ph idx="1"/>
          </p:nvPr>
        </p:nvPicPr>
        <p:blipFill>
          <a:blip r:embed="rId2" cstate="print"/>
          <a:srcRect/>
          <a:stretch>
            <a:fillRect/>
          </a:stretch>
        </p:blipFill>
        <p:spPr bwMode="auto">
          <a:xfrm>
            <a:off x="810160" y="1600200"/>
            <a:ext cx="7523679" cy="4525963"/>
          </a:xfrm>
          <a:prstGeom prst="rect">
            <a:avLst/>
          </a:prstGeom>
          <a:noFill/>
        </p:spPr>
      </p:pic>
    </p:spTree>
  </p:cSld>
  <p:clrMapOvr>
    <a:masterClrMapping/>
  </p:clrMapOvr>
  <p:transition advTm="82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UKRAŠAVANJE PISANICA</a:t>
            </a:r>
            <a:endParaRPr lang="hr-HR" dirty="0"/>
          </a:p>
        </p:txBody>
      </p:sp>
      <p:pic>
        <p:nvPicPr>
          <p:cNvPr id="1026" name="Picture 2" descr="C:\Users\korisnik\Videos\Pictures\2018-03-21 Uskrs i proljeće\Uskrs i proljeće 003.jpg"/>
          <p:cNvPicPr>
            <a:picLocks noGrp="1" noChangeAspect="1" noChangeArrowheads="1"/>
          </p:cNvPicPr>
          <p:nvPr>
            <p:ph idx="1"/>
          </p:nvPr>
        </p:nvPicPr>
        <p:blipFill>
          <a:blip r:embed="rId2" cstate="print"/>
          <a:srcRect/>
          <a:stretch>
            <a:fillRect/>
          </a:stretch>
        </p:blipFill>
        <p:spPr bwMode="auto">
          <a:xfrm>
            <a:off x="810160" y="1600200"/>
            <a:ext cx="7523679" cy="4525963"/>
          </a:xfrm>
          <a:prstGeom prst="rect">
            <a:avLst/>
          </a:prstGeom>
          <a:noFill/>
        </p:spPr>
      </p:pic>
    </p:spTree>
  </p:cSld>
  <p:clrMapOvr>
    <a:masterClrMapping/>
  </p:clrMapOvr>
  <p:transition advTm="67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OBOJANE PISANICE</a:t>
            </a:r>
            <a:endParaRPr lang="hr-HR" dirty="0"/>
          </a:p>
        </p:txBody>
      </p:sp>
      <p:pic>
        <p:nvPicPr>
          <p:cNvPr id="1026" name="Picture 2" descr="C:\Users\korisnik\Videos\Pictures\2018-03-21 Uskrs i proljeće\Uskrs i proljeće 004.jpg"/>
          <p:cNvPicPr>
            <a:picLocks noGrp="1" noChangeAspect="1" noChangeArrowheads="1"/>
          </p:cNvPicPr>
          <p:nvPr>
            <p:ph idx="1"/>
          </p:nvPr>
        </p:nvPicPr>
        <p:blipFill>
          <a:blip r:embed="rId2" cstate="print"/>
          <a:srcRect/>
          <a:stretch>
            <a:fillRect/>
          </a:stretch>
        </p:blipFill>
        <p:spPr bwMode="auto">
          <a:xfrm>
            <a:off x="810160" y="1600200"/>
            <a:ext cx="7523679" cy="4525963"/>
          </a:xfrm>
          <a:prstGeom prst="rect">
            <a:avLst/>
          </a:prstGeom>
          <a:noFill/>
        </p:spPr>
      </p:pic>
    </p:spTree>
  </p:cSld>
  <p:clrMapOvr>
    <a:masterClrMapping/>
  </p:clrMapOvr>
  <p:transition advTm="73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USKRSNE PISANICE</a:t>
            </a:r>
            <a:endParaRPr lang="hr-HR" dirty="0"/>
          </a:p>
        </p:txBody>
      </p:sp>
      <p:sp>
        <p:nvSpPr>
          <p:cNvPr id="3" name="Rezervirano mjesto sadržaja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just"/>
            <a:r>
              <a:rPr lang="hr-HR" dirty="0" smtClean="0">
                <a:solidFill>
                  <a:srgbClr val="00B050"/>
                </a:solidFill>
              </a:rPr>
              <a:t>Uskrs je najveći kršćanski blagdan koji s nestrpljenjem očekujemo. Prvu nedjelju travnja slavi se Isusovo uskrsnuće jer je na Uskrs Isus uskrsnuo. Tada se jedu jaja i boje se pisanice kao simbol novoga života. Pisanice ukrašavamo živim, vedrim bojama i raznim ukrasnim motivima. Često pisanice obojimo žuto te ih ukrasimo plavim točkicama ili crvenim kvadratićima. Uskrs je poseban kada je cijela obitelj na okupu. Uskrsni zec daruje nam pisanice koje su ukras na stolu u košarici. Često se pisanicama i poigramo pa ih sakrijemo, a zatim tražimo. Postoje  čokoladne pisanice koje se izrađuju i služe kao poslastica. Radujem se Uskrsu i lijepim pisanicama.</a:t>
            </a:r>
          </a:p>
          <a:p>
            <a:pPr algn="just"/>
            <a:r>
              <a:rPr lang="hr-HR" dirty="0" smtClean="0">
                <a:solidFill>
                  <a:srgbClr val="00B050"/>
                </a:solidFill>
              </a:rPr>
              <a:t>                                                                 </a:t>
            </a:r>
            <a:r>
              <a:rPr lang="hr-HR" dirty="0" err="1" smtClean="0">
                <a:solidFill>
                  <a:srgbClr val="00B050"/>
                </a:solidFill>
              </a:rPr>
              <a:t>Larissa</a:t>
            </a:r>
            <a:r>
              <a:rPr lang="hr-HR" dirty="0" smtClean="0">
                <a:solidFill>
                  <a:srgbClr val="00B050"/>
                </a:solidFill>
              </a:rPr>
              <a:t> </a:t>
            </a:r>
            <a:r>
              <a:rPr lang="hr-HR" dirty="0" err="1" smtClean="0">
                <a:solidFill>
                  <a:srgbClr val="00B050"/>
                </a:solidFill>
              </a:rPr>
              <a:t>Marenčić</a:t>
            </a:r>
            <a:r>
              <a:rPr lang="hr-HR" dirty="0" smtClean="0">
                <a:solidFill>
                  <a:srgbClr val="00B050"/>
                </a:solidFill>
              </a:rPr>
              <a:t>, 6.a</a:t>
            </a:r>
          </a:p>
        </p:txBody>
      </p:sp>
    </p:spTree>
  </p:cSld>
  <p:clrMapOvr>
    <a:masterClrMapping/>
  </p:clrMapOvr>
  <p:transition advTm="68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hr-HR" dirty="0" smtClean="0"/>
              <a:t>PISANICE ZA USKRS</a:t>
            </a:r>
            <a:endParaRPr lang="hr-HR" dirty="0"/>
          </a:p>
        </p:txBody>
      </p:sp>
      <p:pic>
        <p:nvPicPr>
          <p:cNvPr id="1026" name="Picture 2" descr="C:\Users\korisnik\Videos\Pictures\2017-04-24 Uskrs u knjižnici\Uskrs u knjižnici 004.jpg"/>
          <p:cNvPicPr>
            <a:picLocks noGrp="1" noChangeAspect="1" noChangeArrowheads="1"/>
          </p:cNvPicPr>
          <p:nvPr>
            <p:ph idx="1"/>
          </p:nvPr>
        </p:nvPicPr>
        <p:blipFill>
          <a:blip r:embed="rId2" cstate="print"/>
          <a:srcRect/>
          <a:stretch>
            <a:fillRect/>
          </a:stretch>
        </p:blipFill>
        <p:spPr bwMode="auto">
          <a:xfrm>
            <a:off x="810160" y="1600200"/>
            <a:ext cx="7523679" cy="4525963"/>
          </a:xfrm>
          <a:prstGeom prst="rect">
            <a:avLst/>
          </a:prstGeom>
          <a:noFill/>
        </p:spPr>
      </p:pic>
    </p:spTree>
  </p:cSld>
  <p:clrMapOvr>
    <a:masterClrMapping/>
  </p:clrMapOvr>
  <p:transition advTm="608"/>
  <p:timing>
    <p:tnLst>
      <p:par>
        <p:cTn id="1" dur="indefinite" restart="never" nodeType="tmRoot"/>
      </p:par>
    </p:tnLst>
  </p:timing>
</p:sld>
</file>

<file path=ppt/theme/theme1.xml><?xml version="1.0" encoding="utf-8"?>
<a:theme xmlns:a="http://schemas.openxmlformats.org/drawingml/2006/main" name="Office tema">
  <a:themeElements>
    <a:clrScheme name="Izvorni">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TotalTime>
  <Words>551</Words>
  <Application>Microsoft Office PowerPoint</Application>
  <PresentationFormat>Prikaz na zaslonu (4:3)</PresentationFormat>
  <Paragraphs>22</Paragraphs>
  <Slides>13</Slides>
  <Notes>0</Notes>
  <HiddenSlides>0</HiddenSlides>
  <MMClips>0</MMClips>
  <ScaleCrop>false</ScaleCrop>
  <HeadingPairs>
    <vt:vector size="4" baseType="variant">
      <vt:variant>
        <vt:lpstr>Tema</vt:lpstr>
      </vt:variant>
      <vt:variant>
        <vt:i4>1</vt:i4>
      </vt:variant>
      <vt:variant>
        <vt:lpstr>Naslovi slajdova</vt:lpstr>
      </vt:variant>
      <vt:variant>
        <vt:i4>13</vt:i4>
      </vt:variant>
    </vt:vector>
  </HeadingPairs>
  <TitlesOfParts>
    <vt:vector size="14" baseType="lpstr">
      <vt:lpstr>Office tema</vt:lpstr>
      <vt:lpstr>USKRS U PROLJEĆE</vt:lpstr>
      <vt:lpstr>USKRS I USKRSNI OBIČAJI</vt:lpstr>
      <vt:lpstr>PLAKAT ZA USKRS</vt:lpstr>
      <vt:lpstr>BOJANJE PISANICA </vt:lpstr>
      <vt:lpstr>RADIONICA U KNJIŽNICI</vt:lpstr>
      <vt:lpstr>UKRAŠAVANJE PISANICA</vt:lpstr>
      <vt:lpstr>OBOJANE PISANICE</vt:lpstr>
      <vt:lpstr>USKRSNE PISANICE</vt:lpstr>
      <vt:lpstr>PISANICE ZA USKRS</vt:lpstr>
      <vt:lpstr>USKRS U DOMU</vt:lpstr>
      <vt:lpstr>PISANICE ŠARENIH MOTIVA</vt:lpstr>
      <vt:lpstr>USKRS U PROLJEĆE</vt:lpstr>
      <vt:lpstr>PROLJETNI PLES CVJETOVA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USKRS PROLJEĆE</dc:title>
  <dc:creator>korisnik</dc:creator>
  <cp:lastModifiedBy>korisnik</cp:lastModifiedBy>
  <cp:revision>115</cp:revision>
  <dcterms:created xsi:type="dcterms:W3CDTF">2018-03-21T13:40:13Z</dcterms:created>
  <dcterms:modified xsi:type="dcterms:W3CDTF">2018-03-22T06:59:56Z</dcterms:modified>
</cp:coreProperties>
</file>